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1884832"/>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330" y="315968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5945394"/>
              </p:ext>
            </p:extLst>
          </p:nvPr>
        </p:nvGraphicFramePr>
        <p:xfrm>
          <a:off x="5052518" y="51622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57567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425713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31808</TotalTime>
  <Words>563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4306</cp:revision>
  <cp:lastPrinted>2021-07-01T07:38:07Z</cp:lastPrinted>
  <dcterms:created xsi:type="dcterms:W3CDTF">2018-03-27T06:03:00Z</dcterms:created>
  <dcterms:modified xsi:type="dcterms:W3CDTF">2026-05-13T06:41:29Z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